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00EE2-6439-42E2-AB17-2DBAB420A9DB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7EE31-0D09-4C95-9083-12F997769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00EE2-6439-42E2-AB17-2DBAB420A9DB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7EE31-0D09-4C95-9083-12F997769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00EE2-6439-42E2-AB17-2DBAB420A9DB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7EE31-0D09-4C95-9083-12F997769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00EE2-6439-42E2-AB17-2DBAB420A9DB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7EE31-0D09-4C95-9083-12F997769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00EE2-6439-42E2-AB17-2DBAB420A9DB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7EE31-0D09-4C95-9083-12F997769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00EE2-6439-42E2-AB17-2DBAB420A9DB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7EE31-0D09-4C95-9083-12F997769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00EE2-6439-42E2-AB17-2DBAB420A9DB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7EE31-0D09-4C95-9083-12F997769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00EE2-6439-42E2-AB17-2DBAB420A9DB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7EE31-0D09-4C95-9083-12F997769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00EE2-6439-42E2-AB17-2DBAB420A9DB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7EE31-0D09-4C95-9083-12F997769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00EE2-6439-42E2-AB17-2DBAB420A9DB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7EE31-0D09-4C95-9083-12F997769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00EE2-6439-42E2-AB17-2DBAB420A9DB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4F7EE31-0D09-4C95-9083-12F9977696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0100EE2-6439-42E2-AB17-2DBAB420A9DB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F7EE31-0D09-4C95-9083-12F99776964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amura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609600"/>
            <a:ext cx="4064000" cy="304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8600" y="152400"/>
            <a:ext cx="5410200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4000" dirty="0" err="1" smtClean="0"/>
              <a:t>Bellringer</a:t>
            </a:r>
            <a:r>
              <a:rPr lang="en-US" sz="4000" dirty="0" smtClean="0"/>
              <a:t> </a:t>
            </a:r>
            <a:r>
              <a:rPr lang="en-US" sz="4000" dirty="0" smtClean="0"/>
              <a:t>5/17/2012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2819400"/>
            <a:ext cx="6400800" cy="3785652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Answer the following questions on your </a:t>
            </a:r>
            <a:r>
              <a:rPr lang="en-US" sz="2400" dirty="0" err="1" smtClean="0">
                <a:solidFill>
                  <a:srgbClr val="FFFF00"/>
                </a:solidFill>
              </a:rPr>
              <a:t>bellringer</a:t>
            </a:r>
            <a:r>
              <a:rPr lang="en-US" sz="2400" dirty="0" smtClean="0">
                <a:solidFill>
                  <a:srgbClr val="FFFF00"/>
                </a:solidFill>
              </a:rPr>
              <a:t> sheet.</a:t>
            </a:r>
          </a:p>
          <a:p>
            <a:endParaRPr lang="en-US" sz="2400" dirty="0"/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Who were the samurai?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How were the samurai </a:t>
            </a:r>
            <a:r>
              <a:rPr lang="en-US" sz="2800" dirty="0" smtClean="0"/>
              <a:t>similar to or different from</a:t>
            </a:r>
            <a:r>
              <a:rPr lang="en-US" sz="2800" dirty="0" smtClean="0"/>
              <a:t> </a:t>
            </a:r>
            <a:r>
              <a:rPr lang="en-US" sz="2800" dirty="0" smtClean="0"/>
              <a:t>European knights?  List three </a:t>
            </a:r>
            <a:r>
              <a:rPr lang="en-US" sz="2800" dirty="0" smtClean="0"/>
              <a:t>similarities </a:t>
            </a:r>
            <a:r>
              <a:rPr lang="en-US" sz="2800" u="sng" dirty="0" smtClean="0"/>
              <a:t>or</a:t>
            </a:r>
            <a:r>
              <a:rPr lang="en-US" sz="2800" dirty="0" smtClean="0"/>
              <a:t> differences.</a:t>
            </a:r>
            <a:endParaRPr lang="en-US" sz="28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How was </a:t>
            </a:r>
            <a:r>
              <a:rPr lang="en-US" sz="2800" i="1" dirty="0" smtClean="0">
                <a:solidFill>
                  <a:srgbClr val="FF0000"/>
                </a:solidFill>
              </a:rPr>
              <a:t>bushido</a:t>
            </a:r>
            <a:r>
              <a:rPr lang="en-US" sz="2800" dirty="0" smtClean="0"/>
              <a:t> similar to and different from chivalry?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304800"/>
            <a:ext cx="2910332" cy="3886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</TotalTime>
  <Words>44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Flow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8</cp:revision>
  <dcterms:created xsi:type="dcterms:W3CDTF">2010-05-06T12:17:52Z</dcterms:created>
  <dcterms:modified xsi:type="dcterms:W3CDTF">2012-05-17T11:41:31Z</dcterms:modified>
</cp:coreProperties>
</file>